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4"/>
  </p:sldMasterIdLst>
  <p:sldIdLst>
    <p:sldId id="256" r:id="rId5"/>
    <p:sldId id="262" r:id="rId6"/>
    <p:sldId id="259" r:id="rId7"/>
    <p:sldId id="257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69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3F06-A0F7-433A-BB1C-1E01A35710E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23C56-4969-4451-81F2-DCB2D9D41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51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3F06-A0F7-433A-BB1C-1E01A35710E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23C56-4969-4451-81F2-DCB2D9D41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286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3F06-A0F7-433A-BB1C-1E01A35710E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23C56-4969-4451-81F2-DCB2D9D41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3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3F06-A0F7-433A-BB1C-1E01A35710E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23C56-4969-4451-81F2-DCB2D9D41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685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3F06-A0F7-433A-BB1C-1E01A35710E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23C56-4969-4451-81F2-DCB2D9D41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7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3F06-A0F7-433A-BB1C-1E01A35710E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23C56-4969-4451-81F2-DCB2D9D41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3F06-A0F7-433A-BB1C-1E01A35710E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23C56-4969-4451-81F2-DCB2D9D41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770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3F06-A0F7-433A-BB1C-1E01A35710E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23C56-4969-4451-81F2-DCB2D9D41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50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3F06-A0F7-433A-BB1C-1E01A35710E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23C56-4969-4451-81F2-DCB2D9D41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465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3F06-A0F7-433A-BB1C-1E01A35710E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23C56-4969-4451-81F2-DCB2D9D41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851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3F06-A0F7-433A-BB1C-1E01A35710E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23C56-4969-4451-81F2-DCB2D9D41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77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F3F06-A0F7-433A-BB1C-1E01A35710E9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23C56-4969-4451-81F2-DCB2D9D41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0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379EFSS.BBQ.Request@us.af.mi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93268" y="199176"/>
            <a:ext cx="6403818" cy="920672"/>
          </a:xfrm>
        </p:spPr>
        <p:txBody>
          <a:bodyPr/>
          <a:lstStyle/>
          <a:p>
            <a:r>
              <a:rPr lang="en-US" dirty="0"/>
              <a:t>BBQ Request Guide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011" y="1383939"/>
            <a:ext cx="10888301" cy="5170770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Overview</a:t>
            </a:r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Requirements/ Eligibilities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Routing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Paperwork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Food/Item Issue &amp; Return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057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Requirements/ Eligibilities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Request must be submitted NLT </a:t>
            </a:r>
            <a:r>
              <a:rPr lang="en-US" b="1" dirty="0"/>
              <a:t>7 days prior </a:t>
            </a:r>
            <a:r>
              <a:rPr lang="en-US" dirty="0"/>
              <a:t>to the event date for review, tracking and approval by 379 EFSS personnel.</a:t>
            </a:r>
          </a:p>
          <a:p>
            <a:r>
              <a:rPr lang="en-US" dirty="0"/>
              <a:t>Morale Event IAW AFCENT/A1S Squadron Morale Functions Guidance.</a:t>
            </a:r>
          </a:p>
          <a:p>
            <a:r>
              <a:rPr lang="en-US" b="1" dirty="0"/>
              <a:t>One</a:t>
            </a:r>
            <a:r>
              <a:rPr lang="en-US" dirty="0"/>
              <a:t> BBQ Request a month per </a:t>
            </a:r>
            <a:r>
              <a:rPr lang="en-US" b="1" dirty="0"/>
              <a:t>unit.</a:t>
            </a:r>
          </a:p>
        </p:txBody>
      </p:sp>
    </p:spTree>
    <p:extLst>
      <p:ext uri="{BB962C8B-B14F-4D97-AF65-F5344CB8AC3E}">
        <p14:creationId xmlns:p14="http://schemas.microsoft.com/office/powerpoint/2010/main" val="3961261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Requesting unit submits request to BBQ org Box</a:t>
            </a:r>
          </a:p>
          <a:p>
            <a:r>
              <a:rPr lang="en-US" u="sng" dirty="0">
                <a:hlinkClick r:id="rId2"/>
              </a:rPr>
              <a:t>379EFSS.BBQ.Request@us.af.mil</a:t>
            </a:r>
            <a:r>
              <a:rPr lang="en-US" u="sng" dirty="0"/>
              <a:t> </a:t>
            </a:r>
          </a:p>
          <a:p>
            <a:r>
              <a:rPr lang="en-US" dirty="0"/>
              <a:t>EFSS Personnel confirms request.</a:t>
            </a:r>
          </a:p>
          <a:p>
            <a:pPr lvl="1"/>
            <a:r>
              <a:rPr lang="en-US" dirty="0"/>
              <a:t>Annotates any missing documentation/replies back with any requirements.</a:t>
            </a:r>
          </a:p>
          <a:p>
            <a:pPr lvl="1"/>
            <a:r>
              <a:rPr lang="en-US" dirty="0"/>
              <a:t>Routes request for CC approval.</a:t>
            </a:r>
          </a:p>
          <a:p>
            <a:pPr lvl="1"/>
            <a:r>
              <a:rPr lang="en-US" dirty="0"/>
              <a:t>Submits all required documents to Pearl Dining Facility once all documents are complete.</a:t>
            </a:r>
          </a:p>
        </p:txBody>
      </p:sp>
    </p:spTree>
    <p:extLst>
      <p:ext uri="{BB962C8B-B14F-4D97-AF65-F5344CB8AC3E}">
        <p14:creationId xmlns:p14="http://schemas.microsoft.com/office/powerpoint/2010/main" val="3476824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BBQ request packet</a:t>
            </a:r>
            <a:endParaRPr lang="en-US" sz="2400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Requesting unit information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All signature blocks on BBQ REQ Form must be digitally signed.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Food options/restrictions</a:t>
            </a:r>
            <a:endParaRPr lang="en-US" sz="2000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Grill/cooler request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71997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Food/ Item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Requesting units will pick up their food items at the designated time and sign DAF 1297 Temporary Issue Receipt for pans/serving utensils if provided.</a:t>
            </a:r>
          </a:p>
          <a:p>
            <a:r>
              <a:rPr lang="en-US" dirty="0"/>
              <a:t>Requesting unit must clean pans/utensils and return them NLT 24hr after the event.</a:t>
            </a:r>
          </a:p>
          <a:p>
            <a:r>
              <a:rPr lang="en-US" dirty="0"/>
              <a:t>If the unit POC has requested a grill/cooler, coordinate pick up and return dates/times at the Rations Warehouse </a:t>
            </a:r>
            <a:r>
              <a:rPr lang="en-US" dirty="0" err="1"/>
              <a:t>Bldg</a:t>
            </a:r>
            <a:r>
              <a:rPr lang="en-US" dirty="0"/>
              <a:t> 10145. </a:t>
            </a:r>
            <a:r>
              <a:rPr lang="en-US" i="1" dirty="0"/>
              <a:t>Equipment is authorized a total of 48 hour “rental” time</a:t>
            </a:r>
          </a:p>
          <a:p>
            <a:pPr lvl="1"/>
            <a:r>
              <a:rPr lang="en-US" i="1" dirty="0"/>
              <a:t>Must sign DAF 1297 Temporary Issue Receipt before any item is issued</a:t>
            </a:r>
          </a:p>
          <a:p>
            <a:pPr lvl="1"/>
            <a:r>
              <a:rPr lang="en-US" dirty="0"/>
              <a:t>Requesting unit must clean and return any grills/coolers at the pre coordinated date/time to the Rations Warehouse. Rations Team must inspect grill with unit POC upon return.</a:t>
            </a:r>
          </a:p>
        </p:txBody>
      </p:sp>
    </p:spTree>
    <p:extLst>
      <p:ext uri="{BB962C8B-B14F-4D97-AF65-F5344CB8AC3E}">
        <p14:creationId xmlns:p14="http://schemas.microsoft.com/office/powerpoint/2010/main" val="3325770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4248AA826F0648BC68F5385F1B0C46" ma:contentTypeVersion="4" ma:contentTypeDescription="Create a new document." ma:contentTypeScope="" ma:versionID="37030accfd9fd65623ddd8a6bfb7272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1d5eec3c12ee2e8127422d567928f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3D0EB6-C90B-44FE-BC5B-8CB686370C9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1929301-BBCA-469B-AC48-5A9442D294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47364B-767D-4AFA-BC47-069F6BAC97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8331b18d-2d87-48ef-a35f-ac8818ebf9b4}" enabled="0" method="" siteId="{8331b18d-2d87-48ef-a35f-ac8818ebf9b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</TotalTime>
  <Words>274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BBQ Request Guide</vt:lpstr>
      <vt:lpstr>Requirements/ Eligibilities </vt:lpstr>
      <vt:lpstr>Routing</vt:lpstr>
      <vt:lpstr>Paperwork</vt:lpstr>
      <vt:lpstr>Food/ Item Issue</vt:lpstr>
    </vt:vector>
  </TitlesOfParts>
  <Company>AFCENT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BBQ Request Guide</dc:title>
  <dc:creator>Archer, Mihai SSgt USAF AFCENT 379 EFSS/FSVF</dc:creator>
  <cp:lastModifiedBy>FEARNSIDE, EMILY J Capt USAF AFCENT 379 EFSS/FSV</cp:lastModifiedBy>
  <cp:revision>15</cp:revision>
  <dcterms:created xsi:type="dcterms:W3CDTF">2023-11-21T06:30:40Z</dcterms:created>
  <dcterms:modified xsi:type="dcterms:W3CDTF">2026-02-06T11:47:07Z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0x010100E64248AA826F0648BC68F5385F1B0C46</vt:lpwstr>
  </property>
</Properties>
</file>